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26"/>
  </p:normalViewPr>
  <p:slideViewPr>
    <p:cSldViewPr snapToGrid="0">
      <p:cViewPr varScale="1">
        <p:scale>
          <a:sx n="117" d="100"/>
          <a:sy n="117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29A26F-E6C1-FCB1-F239-4F28161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9E02-D175-965B-037A-2F4E3786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21CE1-0914-89ED-874A-ECE569ABD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DB10C-AA84-8792-CACD-A9D52E3ED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91C8-BD3D-7A3A-3640-C31958D9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FC2AA-9308-490C-21EF-3B953361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DBCB-D162-5AC1-3F0C-72720232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9E83-0AFD-A04E-A2DA-3E1782C2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BC4BD-34BA-9F63-9002-73F356117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9F5E-7A13-A201-746E-F58309C9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8FCA-281B-A43C-F585-FFFC9C6B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C97B-DD45-8B06-A69A-9DF11997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D453A-B57E-F7B8-8077-F31943BA5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084F5-607F-6383-B77C-4DE0894C7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84BD-645F-5A75-BA18-6F5D6F9D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C4B8-59DD-650E-A5BC-C18B28AD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F382-7660-8C29-15CE-58869A72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150C-5302-83AF-4EE8-2DDB51CD7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AA17-6213-C0AF-374D-A1A1E4888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0EE1-BAB5-57BC-23C6-1591D2FF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D23E-D155-5AD5-F79A-8F6E9E5D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168A-40C2-DC81-AD8C-D53232A3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2777-6B13-7D4E-454D-83E73C19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2007-AAB1-E6C2-6EB0-E99F113B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9632-A2D2-5850-3D46-C6B9D63F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CA31-865A-CDF5-D73F-66CF46CA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6692A-3D7F-80F5-1B49-1D805893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EC30-C393-DC8C-F1C7-056E52EE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F435-AF8C-E3C1-AE52-14710E16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55B8-9C96-ED9A-0250-945D6FCF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612A4-AC42-84D7-AAAF-69E67967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B214-456D-78E1-FF8D-CE4C5331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2E01-DAA5-F641-74F1-BB926DC9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27655-F0BC-0E68-53A9-DEE854F7E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5AD0-9DEF-2811-D3A0-9D4C7EB4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C91B9-06BD-10F3-8E62-E608AFA1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947EF-5831-F681-B31A-8C859358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FCA6D-EB66-F619-2C5F-FAD64862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0E9-F9F8-4100-88FD-15378692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677C7-71EA-BA0F-3CD8-A2125F90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CC83-DFAF-575C-B9F0-98F7E816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0FB16-209B-5A07-61CF-DFB9636F6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C0F5E-C90C-F437-4AF4-CF79D1A75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DE62C-4CDC-DFE2-B2C1-A067426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F9466-C334-8CF7-600A-40C5502D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D4F36-C5D6-D337-87E7-8412640B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8E61-3CD6-9EE6-0EF7-CD4E7BB3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17375-82FF-91A4-4E3D-566E3B31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4331C-9FD7-B337-F791-CC2D4864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9E75C-D735-F821-7436-46C55EEC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DE557-3C4A-FADE-B774-1ABEA2CE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729EC-58E8-6A50-DB48-53E84ACA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CB3C0-914D-C5E7-D738-E6C008A2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CB7-9ADF-E834-C221-431760D1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FD5C-B3C7-8813-5213-9A23EE80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CA10F-7BCB-5F70-B156-4EE9C53D0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98296-2697-43E4-24B6-D7E0A98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E4B9-49EF-3754-BCD9-44F4C045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F6946-18D4-0E21-15E3-CA955E1C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76A84-4A99-BADC-A71D-5E5C66A1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DAB9-4457-F512-A8C2-47C6CD04F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F08DD-3268-3BA4-6B02-CAED7AC30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6DB8-805A-F44A-AA06-FA79EC44C39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9174-E063-21FD-182E-6FE3F2898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CD38-5A3F-9CB9-F618-BCCFDD65F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A943-5BDC-9840-89F8-7D1C64FD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2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</dc:creator>
  <cp:lastModifiedBy>Roman</cp:lastModifiedBy>
  <cp:revision>1</cp:revision>
  <dcterms:created xsi:type="dcterms:W3CDTF">2026-05-29T19:24:50Z</dcterms:created>
  <dcterms:modified xsi:type="dcterms:W3CDTF">2026-05-29T19:27:10Z</dcterms:modified>
</cp:coreProperties>
</file>